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E28B-1EB4-718A-AE36-36FAE56B3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0448F5-76FA-A278-8D06-E11F71E90C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AC732-E7F5-CD19-E22F-C68DE40A0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FB40E-221F-440C-68AE-C559E5126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E8A8E-508C-872B-16DE-B84B6898F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382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4F575-9B2B-0113-B63E-B0EDA87EE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D0F496-E87E-D762-9401-ECA009F2BA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88516-1F99-606C-6D83-42D9E75D1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4C456-C79A-EB8D-0D4F-D2F64EBF5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7F277-34E7-B001-0E13-19D8FE160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835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A988DF-25D9-374A-D666-D92338C6E6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F36BA4-1DDD-0584-168B-DE6CFF0139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9E8E7-F06F-2447-9057-FC9345673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005BA-8B30-D3A3-9C74-F843B3245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47995-16B6-C18C-2D63-E150F204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09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BA508-87CF-B3D2-5F7F-FBE157161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6999A-A446-DFC7-9664-7D25368AE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5887C-36D7-CAD4-763D-A15182427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8458E-7F6F-01A3-47CE-6B22F5941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33550-5C32-B1E7-938F-9A036E653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25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00A1B-FEE3-FC7E-1428-76307E1E3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86A33-1694-7879-DE21-B0EEBD8B5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7F080-7D0F-8615-975C-29EA3038D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98ED6-C815-FCFA-6C3F-D4F172BD8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8480B-8BAB-6D00-3A14-B3BA1391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895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FE22D-4D0F-8EA3-0B55-24B23092D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E61F9-C3CC-BB5A-E243-96DF4905D5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A9B6EA-71C4-220A-741C-5B73CA8F5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95960-48AC-1F17-AB73-23B334947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BD2960-672D-91D8-FF49-98CB5F94F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DB0A3-F24B-3A38-BE34-05453BFE9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284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E706-A045-4525-DC93-07EEF0A2E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B8CAE-2C61-BE9C-8912-8933B73BB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B18392-A018-581F-45DB-AE44374755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24EA91-FA4E-7A8F-4CDC-40F0BDD809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BF8D61-F595-78CF-A83D-CAAB2F8B7A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EB4012-0B5F-C50A-EB31-0E9F5BA20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D2FB19-A087-E7D5-02CE-B1FCE72CF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F4C899-B3E7-BDC0-29B3-405FDECF8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7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86880-51BA-8806-47F1-E9E64DDE8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D0594A-1612-AC12-BC0C-876192879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5FEDB2-8E03-1D72-6D95-18E18338C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446ED-F551-7619-F768-43A56BC43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13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A42FB-6D3B-F047-A438-2483805FB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1345D2-DA99-E40B-9BCE-408D2EC35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AB99BB-A556-0ED2-6828-908577182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56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3847-3815-820A-E20F-69893FE44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C5EAD-E4E5-98CA-BC78-93F22D788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8E9BE2-3681-BD66-08BA-3775552B4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79F1FD-393C-7F16-3326-CE37B8506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407E7-9170-4D93-FE0C-01F9B3F89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27B83-0CB1-C168-64A0-E27E04914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538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51AD4-6F18-D8AC-87A7-F0630245C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A2160B-F493-B5C9-69F2-E2C5F8DCDF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5AFF64-7C3B-3EBC-09DA-770164685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424C67-301E-2A52-465E-8C6D4E746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374372-5664-BB7D-9EE4-CB124D591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D4187-0417-35EB-71E1-62005C095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00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3223D5-4A0A-D14A-1E95-CF9A9BAFC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2F4A9-2AB2-E4C4-F011-F0A7D1DE9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948CC-8711-DAC2-03D2-754B708FE3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4ACCDF-931A-4C14-9FE8-8C9FC2F847BF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5DF39-02CB-FC67-DCA5-25610D78E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3AD76-8E5B-21EA-773D-78A50DEAB3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159E63-3489-4912-AACA-5E8C70EC5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143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39BB4D-928F-B5E2-09B9-A874F9BA0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F7EB1D-CC54-4CB3-E0B6-3CC96C8F73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ernard MT Condensed" panose="02050806060905020404" pitchFamily="18" charset="0"/>
              </a:rPr>
              <a:t>TEAM </a:t>
            </a: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NAVARO</a:t>
            </a:r>
            <a:br>
              <a:rPr lang="en-US" dirty="0">
                <a:solidFill>
                  <a:schemeClr val="bg1"/>
                </a:solidFill>
                <a:latin typeface="Bernard MT Condensed" panose="02050806060905020404" pitchFamily="18" charset="0"/>
              </a:rPr>
            </a:br>
            <a:r>
              <a:rPr lang="en-US" dirty="0">
                <a:solidFill>
                  <a:schemeClr val="bg1"/>
                </a:solidFill>
                <a:latin typeface="Bernard MT Condensed" panose="02050806060905020404" pitchFamily="18" charset="0"/>
              </a:rPr>
              <a:t>PRESENTATION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BBEA3-6B81-3AA2-8D3A-86EEB84BC6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44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oad with trees and a sunset&#10;&#10;AI-generated content may be incorrect.">
            <a:extLst>
              <a:ext uri="{FF2B5EF4-FFF2-40B4-BE49-F238E27FC236}">
                <a16:creationId xmlns:a16="http://schemas.microsoft.com/office/drawing/2014/main" id="{3C61E725-2136-6090-6A97-C1460C50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59923-EE7D-B213-94AE-B9DFBBA6A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642298"/>
            <a:ext cx="9144000" cy="1158721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Bernard MT Condensed" panose="02050806060905020404" pitchFamily="18" charset="0"/>
              </a:rPr>
              <a:t>PROBLEM STATEMENT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48BBEC-6F76-E942-6D20-64408953C2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Solution</a:t>
            </a:r>
            <a:r>
              <a:rPr lang="en-US" sz="3200" dirty="0">
                <a:solidFill>
                  <a:schemeClr val="bg1"/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 for Emergency Service </a:t>
            </a:r>
            <a:r>
              <a:rPr lang="en-US" sz="3200" dirty="0">
                <a:solidFill>
                  <a:srgbClr val="9966FF"/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Vehicles</a:t>
            </a:r>
            <a:r>
              <a:rPr lang="en-US" sz="3200" dirty="0">
                <a:solidFill>
                  <a:schemeClr val="bg1"/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 to implement clear pathway during </a:t>
            </a:r>
            <a:r>
              <a:rPr lang="en-US" sz="3200" dirty="0">
                <a:solidFill>
                  <a:srgbClr val="FF0066"/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traffic</a:t>
            </a:r>
            <a:r>
              <a:rPr lang="en-US" sz="3200" dirty="0">
                <a:solidFill>
                  <a:schemeClr val="bg1"/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 and rush hours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3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8DC8E-7154-374B-F8DD-0F427B099A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F1B11E-DF29-34E8-7B09-0E696BE7D9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FEF913-1CB3-1107-F347-D33D748C1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393"/>
            <a:ext cx="12192000" cy="697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91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NSimSun</vt:lpstr>
      <vt:lpstr>Aptos</vt:lpstr>
      <vt:lpstr>Aptos Display</vt:lpstr>
      <vt:lpstr>Arial</vt:lpstr>
      <vt:lpstr>Bernard MT Condensed</vt:lpstr>
      <vt:lpstr>Cascadia Code Light</vt:lpstr>
      <vt:lpstr>Office Theme</vt:lpstr>
      <vt:lpstr>TEAM NAVARO PRESENTATION</vt:lpstr>
      <vt:lpstr>PROBLEM STATEMENT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Vedang Jaiswal</dc:creator>
  <cp:lastModifiedBy>Vedang Jaiswal</cp:lastModifiedBy>
  <cp:revision>1</cp:revision>
  <dcterms:created xsi:type="dcterms:W3CDTF">2025-10-04T15:18:01Z</dcterms:created>
  <dcterms:modified xsi:type="dcterms:W3CDTF">2025-10-04T15:18:07Z</dcterms:modified>
</cp:coreProperties>
</file>

<file path=docProps/thumbnail.jpeg>
</file>